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8F2CC7-0D7A-4C90-AF9E-F423D34C641A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038F78A-E93C-49A5-ACE7-BC2DF08AB8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ueaIDoBbNy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Commons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Qeii</a:t>
            </a:r>
            <a:r>
              <a:rPr lang="en-US" dirty="0" smtClean="0"/>
              <a:t> Library main floor.</a:t>
            </a:r>
            <a:endParaRPr lang="en-US" dirty="0"/>
          </a:p>
        </p:txBody>
      </p:sp>
      <p:pic>
        <p:nvPicPr>
          <p:cNvPr id="8194" name="Picture 2" descr="C:\Users\icomhelp2\Documents\Commons Logo - Me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2687638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commons sections: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Computing Support Desk</a:t>
            </a:r>
          </a:p>
          <a:p>
            <a:r>
              <a:rPr lang="en-US" dirty="0" smtClean="0"/>
              <a:t>DMC</a:t>
            </a:r>
          </a:p>
          <a:p>
            <a:r>
              <a:rPr lang="en-US" dirty="0" smtClean="0"/>
              <a:t>Rotunda</a:t>
            </a:r>
          </a:p>
          <a:p>
            <a:r>
              <a:rPr lang="en-US" dirty="0" smtClean="0"/>
              <a:t>Makerspace</a:t>
            </a:r>
          </a:p>
          <a:p>
            <a:r>
              <a:rPr lang="en-US" dirty="0" smtClean="0"/>
              <a:t>Hatcher commons</a:t>
            </a:r>
            <a:endParaRPr lang="en-US" dirty="0"/>
          </a:p>
        </p:txBody>
      </p:sp>
      <p:pic>
        <p:nvPicPr>
          <p:cNvPr id="1026" name="Picture 2" descr="C:\Users\icomhelp2\Documents\DELTS_march2014-26b-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2687637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comhelp2\Documents\DELTS_march2014-26b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13254"/>
            <a:ext cx="2687638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Services: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wireless </a:t>
            </a:r>
            <a:r>
              <a:rPr lang="en-US" dirty="0"/>
              <a:t>and </a:t>
            </a:r>
            <a:r>
              <a:rPr lang="en-US" dirty="0" err="1"/>
              <a:t>LabNet</a:t>
            </a:r>
            <a:r>
              <a:rPr lang="en-US" dirty="0"/>
              <a:t> account creation and troubleshooting</a:t>
            </a:r>
          </a:p>
          <a:p>
            <a:r>
              <a:rPr lang="en-US" dirty="0"/>
              <a:t>black and white printing, </a:t>
            </a:r>
            <a:r>
              <a:rPr lang="en-US" dirty="0" err="1"/>
              <a:t>colour</a:t>
            </a:r>
            <a:r>
              <a:rPr lang="en-US" dirty="0"/>
              <a:t> printing, and scanning</a:t>
            </a:r>
          </a:p>
          <a:p>
            <a:r>
              <a:rPr lang="en-US" dirty="0"/>
              <a:t>one-on-one software tutorials in Microsoft Office and Adobe Creative </a:t>
            </a:r>
            <a:r>
              <a:rPr lang="en-US" dirty="0" smtClean="0"/>
              <a:t>Suite</a:t>
            </a:r>
          </a:p>
          <a:p>
            <a:r>
              <a:rPr lang="en-US" dirty="0" err="1" smtClean="0"/>
              <a:t>Brightspace</a:t>
            </a:r>
            <a:r>
              <a:rPr lang="en-US" dirty="0" smtClean="0"/>
              <a:t> (D2L) support</a:t>
            </a:r>
          </a:p>
          <a:p>
            <a:r>
              <a:rPr lang="en-US" dirty="0" smtClean="0"/>
              <a:t>Assistive </a:t>
            </a:r>
            <a:r>
              <a:rPr lang="en-US" dirty="0"/>
              <a:t>Technology resources, software, and tutoring services</a:t>
            </a:r>
          </a:p>
          <a:p>
            <a:r>
              <a:rPr lang="en-US" dirty="0"/>
              <a:t>One-on-one writing tutorials with Writing Centre tutors</a:t>
            </a:r>
          </a:p>
          <a:p>
            <a:r>
              <a:rPr lang="en-US" dirty="0"/>
              <a:t>Academic tutoring in The Tutorium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Support Desk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914400"/>
            <a:ext cx="2673657" cy="41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Printing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Photocopying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Labnet</a:t>
            </a:r>
            <a:r>
              <a:rPr lang="en-US" dirty="0" smtClean="0"/>
              <a:t>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</a:t>
            </a:r>
            <a:r>
              <a:rPr lang="en-US" dirty="0" err="1" smtClean="0"/>
              <a:t>y.mun</a:t>
            </a:r>
            <a:r>
              <a:rPr lang="en-US" dirty="0" smtClean="0"/>
              <a:t>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Campus card assistance (money related)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Self service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D2L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Writing </a:t>
            </a:r>
            <a:r>
              <a:rPr lang="en-US" dirty="0" err="1" smtClean="0"/>
              <a:t>centre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2050" name="Picture 2" descr="C:\Users\icomhelp2\AppData\Local\Microsoft\Windows\Temporary Internet Files\Content.IE5\XHTIZIES\768px-Gnome-dev-printer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457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DMC (Digital Media Centre)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940" y="1143000"/>
            <a:ext cx="2819400" cy="2514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Adobe creative cloud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 printing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Video 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Plotter printing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icomhelp2\Documents\DZ2yHiPUMAAzL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Rotunda Commons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685800"/>
            <a:ext cx="2673657" cy="4114800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500" dirty="0" smtClean="0"/>
              <a:t>Located </a:t>
            </a:r>
            <a:r>
              <a:rPr lang="en-US" sz="1500" dirty="0"/>
              <a:t>under the clock tower, between the QEII Library and the University Centre. It is a division of The Commons designed specifically as a collaborative student workspace. </a:t>
            </a:r>
            <a:endParaRPr lang="en-US" sz="15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500" dirty="0" smtClean="0"/>
              <a:t>wireless </a:t>
            </a:r>
            <a:r>
              <a:rPr lang="en-US" sz="1500" dirty="0"/>
              <a:t>and </a:t>
            </a:r>
            <a:r>
              <a:rPr lang="en-US" sz="1500" dirty="0" err="1"/>
              <a:t>LabNet</a:t>
            </a:r>
            <a:r>
              <a:rPr lang="en-US" sz="1500" dirty="0"/>
              <a:t> account creation and troubleshooting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500" dirty="0"/>
              <a:t>black and white printing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500" dirty="0"/>
              <a:t>software support (including MS Office and </a:t>
            </a:r>
            <a:r>
              <a:rPr lang="en-US" sz="1500" dirty="0" err="1"/>
              <a:t>Brightspace</a:t>
            </a:r>
            <a:r>
              <a:rPr lang="en-US" sz="1500" dirty="0"/>
              <a:t>/D2L)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500" dirty="0" smtClean="0"/>
              <a:t>general </a:t>
            </a:r>
            <a:r>
              <a:rPr lang="en-US" sz="1500" dirty="0"/>
              <a:t>inquires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C:\Users\icomhelp2\Documents\RotundaComp-1024x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990600"/>
            <a:ext cx="443604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Hatcher Commons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The Hatcher Commons is located in the Hatcher House residence</a:t>
            </a:r>
            <a:r>
              <a:rPr lang="en-US" dirty="0" smtClean="0"/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It is open from 2pm to 2am daily. </a:t>
            </a:r>
            <a:endParaRPr lang="en-US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smtClean="0"/>
              <a:t>There are </a:t>
            </a:r>
            <a:r>
              <a:rPr lang="en-US" dirty="0" err="1" smtClean="0"/>
              <a:t>LabNet</a:t>
            </a:r>
            <a:r>
              <a:rPr lang="en-US" dirty="0" smtClean="0"/>
              <a:t> computers</a:t>
            </a:r>
            <a:r>
              <a:rPr lang="en-US" dirty="0"/>
              <a:t>, black and white printing, and computer support staff to assist with technical issues. </a:t>
            </a:r>
            <a:endParaRPr lang="en-US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space also offers collaborative seating and easy access to power, and is located just across the hall from the Jumping Bean cafe.</a:t>
            </a:r>
          </a:p>
          <a:p>
            <a:endParaRPr lang="en-US" dirty="0"/>
          </a:p>
        </p:txBody>
      </p:sp>
      <p:pic>
        <p:nvPicPr>
          <p:cNvPr id="5122" name="Picture 2" descr="C:\Users\icomhelp2\Documents\hatc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7"/>
          <a:stretch/>
        </p:blipFill>
        <p:spPr bwMode="auto">
          <a:xfrm>
            <a:off x="3962399" y="609600"/>
            <a:ext cx="420399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ecommons.mun.ca/wp-content/uploads/hatc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0"/>
          <a:stretch/>
        </p:blipFill>
        <p:spPr bwMode="auto">
          <a:xfrm>
            <a:off x="4648863" y="3276600"/>
            <a:ext cx="2831063" cy="206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4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Makerspace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makerspace is a place where people can gather to create, invent, tinker, explore and discover using a variety of tools and materials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www.youtube.com/watch?v=ueaIDoBbNyM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2" name="Picture 4" descr="C:\Users\icomhelp2\Documents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169587" cy="21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icomhelp2\Document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comhelp2\Documents\DSC_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585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762000"/>
            <a:ext cx="39624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</TotalTime>
  <Words>275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The Commons</vt:lpstr>
      <vt:lpstr>The commons sections: </vt:lpstr>
      <vt:lpstr>Types of Services:</vt:lpstr>
      <vt:lpstr>Computing Support Desk</vt:lpstr>
      <vt:lpstr>DMC (Digital Media Centre)</vt:lpstr>
      <vt:lpstr>Rotunda Commons</vt:lpstr>
      <vt:lpstr>Hatcher Commons</vt:lpstr>
      <vt:lpstr>Makerspace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Commons</dc:title>
  <dc:creator>IcomImg</dc:creator>
  <cp:lastModifiedBy>IcomImg</cp:lastModifiedBy>
  <cp:revision>7</cp:revision>
  <dcterms:created xsi:type="dcterms:W3CDTF">2018-06-15T15:57:24Z</dcterms:created>
  <dcterms:modified xsi:type="dcterms:W3CDTF">2018-06-15T16:31:24Z</dcterms:modified>
</cp:coreProperties>
</file>